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B3B5C-02AE-47CD-9B2F-C39FF7B90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908"/>
            <a:ext cx="6858000" cy="2387576"/>
          </a:xfrm>
        </p:spPr>
        <p:txBody>
          <a:bodyPr anchor="b"/>
          <a:lstStyle>
            <a:lvl1pPr algn="ctr">
              <a:defRPr sz="42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5C5035-B7F5-4542-95D0-BCB52D417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13"/>
            <a:ext cx="6858000" cy="16553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87"/>
            </a:lvl1pPr>
            <a:lvl2pPr marL="321457" indent="0" algn="ctr">
              <a:buNone/>
              <a:defRPr sz="1406"/>
            </a:lvl2pPr>
            <a:lvl3pPr marL="642915" indent="0" algn="ctr">
              <a:buNone/>
              <a:defRPr sz="1266"/>
            </a:lvl3pPr>
            <a:lvl4pPr marL="964372" indent="0" algn="ctr">
              <a:buNone/>
              <a:defRPr sz="1125"/>
            </a:lvl4pPr>
            <a:lvl5pPr marL="1285829" indent="0" algn="ctr">
              <a:buNone/>
              <a:defRPr sz="1125"/>
            </a:lvl5pPr>
            <a:lvl6pPr marL="1607287" indent="0" algn="ctr">
              <a:buNone/>
              <a:defRPr sz="1125"/>
            </a:lvl6pPr>
            <a:lvl7pPr marL="1928744" indent="0" algn="ctr">
              <a:buNone/>
              <a:defRPr sz="1125"/>
            </a:lvl7pPr>
            <a:lvl8pPr marL="2250201" indent="0" algn="ctr">
              <a:buNone/>
              <a:defRPr sz="1125"/>
            </a:lvl8pPr>
            <a:lvl9pPr marL="2571659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18703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2E507-2B7C-4B1E-A597-3800D7FAD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FD679C-5E5C-498E-9D6D-ED5741F3B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428" y="1826122"/>
            <a:ext cx="7887146" cy="43509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14419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5FABBA-0C38-4385-9773-F98A65A5A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3596" y="821532"/>
            <a:ext cx="2056061" cy="5355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82C5B5-6FB4-41D6-81AD-FC60EC7ED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415" y="821532"/>
            <a:ext cx="6061025" cy="53555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67243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929E7-0D2F-4F66-8EAA-F0A5938E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E7E9CE-C2ED-408D-8C64-61D708036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28" y="1826122"/>
            <a:ext cx="7887146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9940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E04B3-FD3D-4516-B6F2-5182175C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63" y="1710036"/>
            <a:ext cx="7887146" cy="2851919"/>
          </a:xfrm>
        </p:spPr>
        <p:txBody>
          <a:bodyPr anchor="b"/>
          <a:lstStyle>
            <a:lvl1pPr>
              <a:defRPr sz="42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17CFF9-1839-4D78-B03B-ED42C4296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963" y="4589859"/>
            <a:ext cx="7887146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7"/>
            </a:lvl1pPr>
            <a:lvl2pPr marL="321457" indent="0">
              <a:buNone/>
              <a:defRPr sz="1406"/>
            </a:lvl2pPr>
            <a:lvl3pPr marL="642915" indent="0">
              <a:buNone/>
              <a:defRPr sz="1266"/>
            </a:lvl3pPr>
            <a:lvl4pPr marL="964372" indent="0">
              <a:buNone/>
              <a:defRPr sz="1125"/>
            </a:lvl4pPr>
            <a:lvl5pPr marL="1285829" indent="0">
              <a:buNone/>
              <a:defRPr sz="1125"/>
            </a:lvl5pPr>
            <a:lvl6pPr marL="1607287" indent="0">
              <a:buNone/>
              <a:defRPr sz="1125"/>
            </a:lvl6pPr>
            <a:lvl7pPr marL="1928744" indent="0">
              <a:buNone/>
              <a:defRPr sz="1125"/>
            </a:lvl7pPr>
            <a:lvl8pPr marL="2250201" indent="0">
              <a:buNone/>
              <a:defRPr sz="1125"/>
            </a:lvl8pPr>
            <a:lvl9pPr marL="2571659" indent="0">
              <a:buNone/>
              <a:defRPr sz="112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85886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67309-CA78-4962-8A43-EE90A3CB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1DDCC6-9810-470C-80B3-730138CDE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427" y="1826122"/>
            <a:ext cx="3889995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4026AE-9935-4397-AA92-CBC35278A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578" y="1826122"/>
            <a:ext cx="3889995" cy="43509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7158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4E438-13D6-4E85-BD90-427604F2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44" y="365001"/>
            <a:ext cx="7887146" cy="13260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BF1329-035C-40FA-B988-42BE0E804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543" y="1681014"/>
            <a:ext cx="3868787" cy="8237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CE9197-9388-4BA6-AE1B-E9A419BA4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543" y="2504777"/>
            <a:ext cx="3868787" cy="3684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8FDB79-7032-45F8-96BE-4AD0812B9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8927" y="1681014"/>
            <a:ext cx="3887762" cy="8237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6F99F6-DD9E-41A0-A977-9D027B5DA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8927" y="2504777"/>
            <a:ext cx="3887762" cy="3684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92634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8E7B1-6B83-431C-AE9D-A69D1E70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01994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4784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2A0C3B-3B1F-44CB-AFCF-DEDCFF92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43" y="457646"/>
            <a:ext cx="2949029" cy="1599531"/>
          </a:xfrm>
        </p:spPr>
        <p:txBody>
          <a:bodyPr anchor="b"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48ACEC-73AE-418F-93F2-969100DC5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63" y="987847"/>
            <a:ext cx="4628926" cy="4873377"/>
          </a:xfrm>
          <a:prstGeom prst="rect">
            <a:avLst/>
          </a:prstGeom>
        </p:spPr>
        <p:txBody>
          <a:bodyPr/>
          <a:lstStyle>
            <a:lvl1pPr>
              <a:defRPr sz="225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EAC0E9-C87F-4970-AA19-CAE08D0CB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543" y="2057177"/>
            <a:ext cx="2949029" cy="3811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/>
            </a:lvl1pPr>
            <a:lvl2pPr marL="321457" indent="0">
              <a:buNone/>
              <a:defRPr sz="984"/>
            </a:lvl2pPr>
            <a:lvl3pPr marL="642915" indent="0">
              <a:buNone/>
              <a:defRPr sz="844"/>
            </a:lvl3pPr>
            <a:lvl4pPr marL="964372" indent="0">
              <a:buNone/>
              <a:defRPr sz="703"/>
            </a:lvl4pPr>
            <a:lvl5pPr marL="1285829" indent="0">
              <a:buNone/>
              <a:defRPr sz="703"/>
            </a:lvl5pPr>
            <a:lvl6pPr marL="1607287" indent="0">
              <a:buNone/>
              <a:defRPr sz="703"/>
            </a:lvl6pPr>
            <a:lvl7pPr marL="1928744" indent="0">
              <a:buNone/>
              <a:defRPr sz="703"/>
            </a:lvl7pPr>
            <a:lvl8pPr marL="2250201" indent="0">
              <a:buNone/>
              <a:defRPr sz="703"/>
            </a:lvl8pPr>
            <a:lvl9pPr marL="2571659" indent="0">
              <a:buNone/>
              <a:defRPr sz="703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2854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10D2C5-677E-41B7-85DB-3246B90E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543" y="457646"/>
            <a:ext cx="2949029" cy="1599531"/>
          </a:xfrm>
        </p:spPr>
        <p:txBody>
          <a:bodyPr anchor="b"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BB75AA-B924-4657-87DA-3561CCA14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63" y="987847"/>
            <a:ext cx="4628926" cy="4873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/>
            </a:lvl1pPr>
            <a:lvl2pPr marL="321457" indent="0">
              <a:buNone/>
              <a:defRPr sz="1969"/>
            </a:lvl2pPr>
            <a:lvl3pPr marL="642915" indent="0">
              <a:buNone/>
              <a:defRPr sz="1687"/>
            </a:lvl3pPr>
            <a:lvl4pPr marL="964372" indent="0">
              <a:buNone/>
              <a:defRPr sz="1406"/>
            </a:lvl4pPr>
            <a:lvl5pPr marL="1285829" indent="0">
              <a:buNone/>
              <a:defRPr sz="1406"/>
            </a:lvl5pPr>
            <a:lvl6pPr marL="1607287" indent="0">
              <a:buNone/>
              <a:defRPr sz="1406"/>
            </a:lvl6pPr>
            <a:lvl7pPr marL="1928744" indent="0">
              <a:buNone/>
              <a:defRPr sz="1406"/>
            </a:lvl7pPr>
            <a:lvl8pPr marL="2250201" indent="0">
              <a:buNone/>
              <a:defRPr sz="1406"/>
            </a:lvl8pPr>
            <a:lvl9pPr marL="2571659" indent="0">
              <a:buNone/>
              <a:defRPr sz="1406"/>
            </a:lvl9pPr>
          </a:lstStyle>
          <a:p>
            <a:pPr lvl="0"/>
            <a:endParaRPr lang="en-US" noProof="0">
              <a:sym typeface="Optima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A9F8D4-B4F6-4CFB-8EDE-CFC734BB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543" y="2057177"/>
            <a:ext cx="2949029" cy="3811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25"/>
            </a:lvl1pPr>
            <a:lvl2pPr marL="321457" indent="0">
              <a:buNone/>
              <a:defRPr sz="984"/>
            </a:lvl2pPr>
            <a:lvl3pPr marL="642915" indent="0">
              <a:buNone/>
              <a:defRPr sz="844"/>
            </a:lvl3pPr>
            <a:lvl4pPr marL="964372" indent="0">
              <a:buNone/>
              <a:defRPr sz="703"/>
            </a:lvl4pPr>
            <a:lvl5pPr marL="1285829" indent="0">
              <a:buNone/>
              <a:defRPr sz="703"/>
            </a:lvl5pPr>
            <a:lvl6pPr marL="1607287" indent="0">
              <a:buNone/>
              <a:defRPr sz="703"/>
            </a:lvl6pPr>
            <a:lvl7pPr marL="1928744" indent="0">
              <a:buNone/>
              <a:defRPr sz="703"/>
            </a:lvl7pPr>
            <a:lvl8pPr marL="2250201" indent="0">
              <a:buNone/>
              <a:defRPr sz="703"/>
            </a:lvl8pPr>
            <a:lvl9pPr marL="2571659" indent="0">
              <a:buNone/>
              <a:defRPr sz="703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838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xmlns="" id="{85F039BC-36EA-428E-80FF-F7CEC817E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5414" y="821531"/>
            <a:ext cx="8224242" cy="4661297"/>
          </a:xfrm>
          <a:prstGeom prst="rect">
            <a:avLst/>
          </a:prstGeom>
          <a:noFill/>
          <a:ln>
            <a:noFill/>
          </a:ln>
          <a:effectLst>
            <a:outerShdw blurRad="88900" dist="317499" dir="5400000" algn="ctr" rotWithShape="0">
              <a:schemeClr val="bg2">
                <a:alpha val="3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7800" tIns="177800" rIns="177800" bIns="177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Midnight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1461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234" kern="1200">
          <a:solidFill>
            <a:schemeClr val="tx1"/>
          </a:solidFill>
          <a:latin typeface="+mj-lt"/>
          <a:ea typeface="+mj-ea"/>
          <a:cs typeface="+mj-cs"/>
          <a:sym typeface="Midnight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5pPr>
      <a:lvl6pPr marL="321457" algn="ctr" rtl="0" fontAlgn="base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6pPr>
      <a:lvl7pPr marL="642915" algn="ctr" rtl="0" fontAlgn="base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7pPr>
      <a:lvl8pPr marL="964372" algn="ctr" rtl="0" fontAlgn="base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8pPr>
      <a:lvl9pPr marL="1285829" algn="ctr" rtl="0" fontAlgn="base">
        <a:lnSpc>
          <a:spcPct val="90000"/>
        </a:lnSpc>
        <a:spcBef>
          <a:spcPct val="0"/>
        </a:spcBef>
        <a:spcAft>
          <a:spcPct val="0"/>
        </a:spcAft>
        <a:defRPr sz="12234">
          <a:solidFill>
            <a:schemeClr val="tx1"/>
          </a:solidFill>
          <a:latin typeface="Midnight" charset="0"/>
          <a:cs typeface="ヒラギノ角ゴ ProN W3" charset="0"/>
          <a:sym typeface="Midnight" charset="0"/>
        </a:defRPr>
      </a:lvl9pPr>
    </p:titleStyle>
    <p:bodyStyle>
      <a:lvl1pPr algn="ctr" rtl="0" eaLnBrk="0" fontAlgn="base" hangingPunct="0">
        <a:spcBef>
          <a:spcPts val="562"/>
        </a:spcBef>
        <a:spcAft>
          <a:spcPct val="0"/>
        </a:spcAft>
        <a:defRPr sz="3234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Optima" charset="0"/>
        </a:defRPr>
      </a:lvl1pPr>
      <a:lvl2pPr algn="ctr" rtl="0" eaLnBrk="0" fontAlgn="base" hangingPunct="0">
        <a:spcBef>
          <a:spcPts val="562"/>
        </a:spcBef>
        <a:spcAft>
          <a:spcPct val="0"/>
        </a:spcAft>
        <a:defRPr sz="2812" kern="1200">
          <a:solidFill>
            <a:srgbClr val="CBCBCB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Optima" charset="0"/>
        </a:defRPr>
      </a:lvl2pPr>
      <a:lvl3pPr algn="ctr" rtl="0" eaLnBrk="0" fontAlgn="base" hangingPunct="0">
        <a:spcBef>
          <a:spcPts val="562"/>
        </a:spcBef>
        <a:spcAft>
          <a:spcPct val="0"/>
        </a:spcAft>
        <a:defRPr sz="2109" kern="1200">
          <a:solidFill>
            <a:srgbClr val="CBCBCB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Optima" charset="0"/>
        </a:defRPr>
      </a:lvl3pPr>
      <a:lvl4pPr algn="ctr" rtl="0" eaLnBrk="0" fontAlgn="base" hangingPunct="0">
        <a:spcBef>
          <a:spcPts val="562"/>
        </a:spcBef>
        <a:spcAft>
          <a:spcPct val="0"/>
        </a:spcAft>
        <a:defRPr sz="2109" kern="1200">
          <a:solidFill>
            <a:srgbClr val="CBCBCB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Optima" charset="0"/>
        </a:defRPr>
      </a:lvl4pPr>
      <a:lvl5pPr algn="ctr" rtl="0" eaLnBrk="0" fontAlgn="base" hangingPunct="0">
        <a:spcBef>
          <a:spcPts val="562"/>
        </a:spcBef>
        <a:spcAft>
          <a:spcPct val="0"/>
        </a:spcAft>
        <a:defRPr sz="2109" kern="1200">
          <a:solidFill>
            <a:srgbClr val="CBCBCB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Optima" charset="0"/>
        </a:defRPr>
      </a:lvl5pPr>
      <a:lvl6pPr marL="1768015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xmlns="" id="{92076075-BBF1-46B0-A959-CF4C2126D14F}"/>
              </a:ext>
            </a:extLst>
          </p:cNvPr>
          <p:cNvSpPr>
            <a:spLocks/>
          </p:cNvSpPr>
          <p:nvPr/>
        </p:nvSpPr>
        <p:spPr bwMode="auto">
          <a:xfrm>
            <a:off x="7779541" y="6757630"/>
            <a:ext cx="1234312" cy="75726"/>
          </a:xfrm>
          <a:prstGeom prst="rect">
            <a:avLst/>
          </a:prstGeom>
          <a:noFill/>
          <a:ln>
            <a:noFill/>
          </a:ln>
          <a:effectLst>
            <a:outerShdw blurRad="76200" dist="253999" dir="5400000" algn="ctr" rotWithShape="0">
              <a:schemeClr val="bg2">
                <a:alpha val="34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92">
                <a:solidFill>
                  <a:srgbClr val="4D4D4D"/>
                </a:solidFill>
                <a:cs typeface="Optima" charset="0"/>
                <a:sym typeface="Optima" charset="0"/>
              </a:rPr>
              <a:t>“What I Really Do” Icebreaker © T.Orman, 2012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xmlns="" id="{BC81F91D-C89A-4666-8D8C-C8B9AE8ECA80}"/>
              </a:ext>
            </a:extLst>
          </p:cNvPr>
          <p:cNvSpPr>
            <a:spLocks/>
          </p:cNvSpPr>
          <p:nvPr/>
        </p:nvSpPr>
        <p:spPr bwMode="auto">
          <a:xfrm>
            <a:off x="62508" y="3286125"/>
            <a:ext cx="2964656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my friends think I do.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xmlns="" id="{138AE47B-3348-4F7A-AC5F-D7D8163DBE6A}"/>
              </a:ext>
            </a:extLst>
          </p:cNvPr>
          <p:cNvSpPr>
            <a:spLocks/>
          </p:cNvSpPr>
          <p:nvPr/>
        </p:nvSpPr>
        <p:spPr bwMode="auto">
          <a:xfrm>
            <a:off x="241102" y="1125140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xmlns="" id="{CCA21D47-DE14-45A1-9466-2AC16BBF4C6F}"/>
              </a:ext>
            </a:extLst>
          </p:cNvPr>
          <p:cNvSpPr>
            <a:spLocks/>
          </p:cNvSpPr>
          <p:nvPr/>
        </p:nvSpPr>
        <p:spPr bwMode="auto">
          <a:xfrm>
            <a:off x="3268266" y="1125140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xmlns="" id="{513292E8-84A3-4FA9-9234-0D76B8453CB8}"/>
              </a:ext>
            </a:extLst>
          </p:cNvPr>
          <p:cNvSpPr>
            <a:spLocks/>
          </p:cNvSpPr>
          <p:nvPr/>
        </p:nvSpPr>
        <p:spPr bwMode="auto">
          <a:xfrm>
            <a:off x="6295430" y="1125140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xmlns="" id="{04A82E35-57F4-4ADF-9D44-5902DC284760}"/>
              </a:ext>
            </a:extLst>
          </p:cNvPr>
          <p:cNvSpPr>
            <a:spLocks/>
          </p:cNvSpPr>
          <p:nvPr/>
        </p:nvSpPr>
        <p:spPr bwMode="auto">
          <a:xfrm>
            <a:off x="3080742" y="3232547"/>
            <a:ext cx="2964656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my family thinks I do.</a:t>
            </a: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xmlns="" id="{016FB216-4A2B-49F3-A61E-D84DDE6B6611}"/>
              </a:ext>
            </a:extLst>
          </p:cNvPr>
          <p:cNvSpPr>
            <a:spLocks/>
          </p:cNvSpPr>
          <p:nvPr/>
        </p:nvSpPr>
        <p:spPr bwMode="auto">
          <a:xfrm>
            <a:off x="6116836" y="3089672"/>
            <a:ext cx="2964656" cy="946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</a:t>
            </a:r>
            <a:r>
              <a:rPr lang="en-US" altLang="en-US" sz="168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my teachers think </a:t>
            </a: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 do.</a:t>
            </a:r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xmlns="" id="{52AC14AE-BEB3-4253-B6C7-2BFF3F4C1174}"/>
              </a:ext>
            </a:extLst>
          </p:cNvPr>
          <p:cNvSpPr>
            <a:spLocks/>
          </p:cNvSpPr>
          <p:nvPr/>
        </p:nvSpPr>
        <p:spPr bwMode="auto">
          <a:xfrm>
            <a:off x="62508" y="5848945"/>
            <a:ext cx="2964656" cy="80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society thinks I do.</a:t>
            </a:r>
          </a:p>
        </p:txBody>
      </p:sp>
      <p:sp>
        <p:nvSpPr>
          <p:cNvPr id="65546" name="Rectangle 10">
            <a:extLst>
              <a:ext uri="{FF2B5EF4-FFF2-40B4-BE49-F238E27FC236}">
                <a16:creationId xmlns:a16="http://schemas.microsoft.com/office/drawing/2014/main" xmlns="" id="{DD9CF6C0-5473-4AF8-A4EC-65BDF32DD287}"/>
              </a:ext>
            </a:extLst>
          </p:cNvPr>
          <p:cNvSpPr>
            <a:spLocks/>
          </p:cNvSpPr>
          <p:nvPr/>
        </p:nvSpPr>
        <p:spPr bwMode="auto">
          <a:xfrm>
            <a:off x="241102" y="3902273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7" name="Rectangle 11">
            <a:extLst>
              <a:ext uri="{FF2B5EF4-FFF2-40B4-BE49-F238E27FC236}">
                <a16:creationId xmlns:a16="http://schemas.microsoft.com/office/drawing/2014/main" xmlns="" id="{AFF2E957-C06F-4160-8DB2-C4FE83573365}"/>
              </a:ext>
            </a:extLst>
          </p:cNvPr>
          <p:cNvSpPr>
            <a:spLocks/>
          </p:cNvSpPr>
          <p:nvPr/>
        </p:nvSpPr>
        <p:spPr bwMode="auto">
          <a:xfrm>
            <a:off x="3268266" y="3902273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8" name="Rectangle 12">
            <a:extLst>
              <a:ext uri="{FF2B5EF4-FFF2-40B4-BE49-F238E27FC236}">
                <a16:creationId xmlns:a16="http://schemas.microsoft.com/office/drawing/2014/main" xmlns="" id="{0E0C67CE-C138-4236-8031-04879989A640}"/>
              </a:ext>
            </a:extLst>
          </p:cNvPr>
          <p:cNvSpPr>
            <a:spLocks/>
          </p:cNvSpPr>
          <p:nvPr/>
        </p:nvSpPr>
        <p:spPr bwMode="auto">
          <a:xfrm>
            <a:off x="6295430" y="3902273"/>
            <a:ext cx="2598539" cy="2152055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80808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defTabSz="64291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34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a" charset="0"/>
              <a:sym typeface="Optima" charset="0"/>
            </a:endParaRP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xmlns="" id="{87225DC2-2A4C-4E30-BF71-C1477985BB0E}"/>
              </a:ext>
            </a:extLst>
          </p:cNvPr>
          <p:cNvSpPr>
            <a:spLocks/>
          </p:cNvSpPr>
          <p:nvPr/>
        </p:nvSpPr>
        <p:spPr bwMode="auto">
          <a:xfrm>
            <a:off x="3080742" y="5938242"/>
            <a:ext cx="2964656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I think I do.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xmlns="" id="{B5B727B3-2C0B-4D0C-A2AD-CB5942708D8C}"/>
              </a:ext>
            </a:extLst>
          </p:cNvPr>
          <p:cNvSpPr>
            <a:spLocks/>
          </p:cNvSpPr>
          <p:nvPr/>
        </p:nvSpPr>
        <p:spPr bwMode="auto">
          <a:xfrm>
            <a:off x="6116836" y="5938242"/>
            <a:ext cx="2964656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I really I do.</a:t>
            </a:r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xmlns="" id="{6DD40CDA-38F7-4B11-8657-9BE876CC7955}"/>
              </a:ext>
            </a:extLst>
          </p:cNvPr>
          <p:cNvSpPr>
            <a:spLocks/>
          </p:cNvSpPr>
          <p:nvPr/>
        </p:nvSpPr>
        <p:spPr bwMode="auto">
          <a:xfrm>
            <a:off x="1107281" y="133945"/>
            <a:ext cx="7009805" cy="62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125016" tIns="125016" rIns="125016" bIns="125016" anchor="ctr"/>
          <a:lstStyle>
            <a:lvl1pPr algn="l">
              <a:defRPr sz="1200">
                <a:solidFill>
                  <a:schemeClr val="tx1"/>
                </a:solidFill>
                <a:latin typeface="Optima" charset="0"/>
              </a:defRPr>
            </a:lvl1pPr>
            <a:lvl2pPr algn="l">
              <a:defRPr sz="1200">
                <a:solidFill>
                  <a:schemeClr val="tx1"/>
                </a:solidFill>
                <a:latin typeface="Optima" charset="0"/>
              </a:defRPr>
            </a:lvl2pPr>
            <a:lvl3pPr algn="l">
              <a:defRPr sz="1200">
                <a:solidFill>
                  <a:schemeClr val="tx1"/>
                </a:solidFill>
                <a:latin typeface="Optima" charset="0"/>
              </a:defRPr>
            </a:lvl3pPr>
            <a:lvl4pPr algn="l">
              <a:defRPr sz="1200">
                <a:solidFill>
                  <a:schemeClr val="tx1"/>
                </a:solidFill>
                <a:latin typeface="Optima" charset="0"/>
              </a:defRPr>
            </a:lvl4pPr>
            <a:lvl5pPr algn="l">
              <a:defRPr sz="1200">
                <a:solidFill>
                  <a:schemeClr val="tx1"/>
                </a:solidFill>
                <a:latin typeface="Optim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Optima" charset="0"/>
              </a:defRPr>
            </a:lvl9pPr>
          </a:lstStyle>
          <a:p>
            <a:pPr algn="ctr" defTabSz="64291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3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[Insert Your Name/How You Identify Yourself]</a:t>
            </a:r>
          </a:p>
        </p:txBody>
      </p:sp>
    </p:spTree>
    <p:extLst>
      <p:ext uri="{BB962C8B-B14F-4D97-AF65-F5344CB8AC3E}">
        <p14:creationId xmlns:p14="http://schemas.microsoft.com/office/powerpoint/2010/main" val="210365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itle Center and Center Dow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Center and Center Down">
      <a:majorFont>
        <a:latin typeface="Midnight"/>
        <a:ea typeface=""/>
        <a:cs typeface="ヒラギノ角ゴ ProN W3"/>
      </a:majorFont>
      <a:minorFont>
        <a:latin typeface="Optima"/>
        <a:ea typeface="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5344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6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tima" charset="0"/>
            <a:cs typeface="ヒラギノ角ゴ ProN W3" charset="0"/>
            <a:sym typeface="Opti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53443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6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tima" charset="0"/>
            <a:cs typeface="ヒラギノ角ゴ ProN W3" charset="0"/>
            <a:sym typeface="Optima" charset="0"/>
          </a:defRPr>
        </a:defPPr>
      </a:lstStyle>
    </a:lnDef>
  </a:objectDefaults>
  <a:extraClrSchemeLst>
    <a:extraClrScheme>
      <a:clrScheme name="Title Center and Center Dow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58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Midnight</vt:lpstr>
      <vt:lpstr>Optima</vt:lpstr>
      <vt:lpstr>ヒラギノ角ゴ ProN W3</vt:lpstr>
      <vt:lpstr>1_Title Center and Center Down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Lemos</dc:creator>
  <cp:lastModifiedBy>Mitchell Lemos</cp:lastModifiedBy>
  <cp:revision>7</cp:revision>
  <dcterms:created xsi:type="dcterms:W3CDTF">2017-08-10T15:06:02Z</dcterms:created>
  <dcterms:modified xsi:type="dcterms:W3CDTF">2018-09-07T19:08:23Z</dcterms:modified>
</cp:coreProperties>
</file>